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302" r:id="rId6"/>
    <p:sldId id="304" r:id="rId7"/>
    <p:sldId id="305" r:id="rId8"/>
    <p:sldId id="306" r:id="rId9"/>
    <p:sldId id="307" r:id="rId10"/>
    <p:sldId id="308" r:id="rId11"/>
    <p:sldId id="300" r:id="rId12"/>
    <p:sldId id="303" r:id="rId13"/>
    <p:sldId id="30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1" autoAdjust="0"/>
    <p:restoredTop sz="94660"/>
  </p:normalViewPr>
  <p:slideViewPr>
    <p:cSldViewPr>
      <p:cViewPr>
        <p:scale>
          <a:sx n="71" d="100"/>
          <a:sy n="71" d="100"/>
        </p:scale>
        <p:origin x="-792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5AF3DC-EBB7-4FCF-8F04-2DCDA5767E73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28F582-86D1-402F-9554-E13588AB6ED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79" y="836712"/>
            <a:ext cx="7454900" cy="41275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Прямоугольник 1"/>
          <p:cNvSpPr/>
          <p:nvPr/>
        </p:nvSpPr>
        <p:spPr>
          <a:xfrm>
            <a:off x="4784204" y="5517232"/>
            <a:ext cx="38266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Работа ученицы 9 класса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МОБУ СОШ № 34 г. Таганрог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Чернышенко Дианы</a:t>
            </a:r>
            <a:endParaRPr lang="ru-RU" dirty="0"/>
          </a:p>
        </p:txBody>
      </p:sp>
      <p:pic>
        <p:nvPicPr>
          <p:cNvPr id="3" name="Lev_Lecshenko_ZHuravli_minusovka_(vmusic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254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player.myshared.ru/1021036/data/images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5" y="0"/>
            <a:ext cx="914015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810578"/>
            <a:ext cx="648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Bookman Old Style" panose="02050604050505020204" pitchFamily="18" charset="0"/>
              </a:rPr>
              <a:t>      В </a:t>
            </a:r>
            <a:r>
              <a:rPr lang="ru-RU" b="1" dirty="0">
                <a:latin typeface="Bookman Old Style" panose="02050604050505020204" pitchFamily="18" charset="0"/>
              </a:rPr>
              <a:t>2005 году моей прабабушки Марии Ивановны </a:t>
            </a:r>
            <a:r>
              <a:rPr lang="ru-RU" b="1" dirty="0">
                <a:latin typeface="Bookman Old Style" panose="02050604050505020204" pitchFamily="18" charset="0"/>
                <a:cs typeface="Arial" pitchFamily="34" charset="0"/>
              </a:rPr>
              <a:t>Моргуновой  </a:t>
            </a:r>
            <a:r>
              <a:rPr lang="ru-RU" b="1" dirty="0">
                <a:latin typeface="Bookman Old Style" panose="02050604050505020204" pitchFamily="18" charset="0"/>
                <a:cs typeface="Arial" pitchFamily="34" charset="0"/>
              </a:rPr>
              <a:t>не стало</a:t>
            </a:r>
            <a:r>
              <a:rPr lang="ru-RU" b="1" dirty="0" smtClean="0">
                <a:latin typeface="Bookman Old Style" panose="02050604050505020204" pitchFamily="18" charset="0"/>
                <a:cs typeface="Arial" pitchFamily="34" charset="0"/>
              </a:rPr>
              <a:t>. </a:t>
            </a:r>
            <a:r>
              <a:rPr lang="ru-RU" b="1" dirty="0">
                <a:latin typeface="Bookman Old Style" panose="02050604050505020204" pitchFamily="18" charset="0"/>
                <a:cs typeface="Arial" pitchFamily="34" charset="0"/>
              </a:rPr>
              <a:t>Но </a:t>
            </a:r>
            <a:r>
              <a:rPr lang="ru-RU" b="1" dirty="0" smtClean="0">
                <a:latin typeface="Bookman Old Style" panose="02050604050505020204" pitchFamily="18" charset="0"/>
                <a:cs typeface="Arial" pitchFamily="34" charset="0"/>
              </a:rPr>
              <a:t>я всегда буду гордиться ею. А когда у меня появятся дети я обязательно расскажу им о ее великом подвиге. </a:t>
            </a:r>
            <a:endParaRPr lang="ru-RU" b="1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0734" y="2852936"/>
            <a:ext cx="6829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ГОРЖУСЬ </a:t>
            </a:r>
          </a:p>
          <a:p>
            <a:pPr algn="ctr"/>
            <a:r>
              <a:rPr lang="ru-RU" sz="4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И ПОМНЮ!</a:t>
            </a:r>
            <a:endParaRPr lang="ru-RU" sz="4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6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layer.myshared.ru/1021036/data/images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5" y="0"/>
            <a:ext cx="914015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692696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  <a:cs typeface="Arial" pitchFamily="34" charset="0"/>
              </a:rPr>
              <a:t>Список </a:t>
            </a:r>
            <a:r>
              <a:rPr lang="ru-RU" b="1" dirty="0" smtClean="0">
                <a:latin typeface="Bookman Old Style" panose="02050604050505020204" pitchFamily="18" charset="0"/>
                <a:cs typeface="Arial" pitchFamily="34" charset="0"/>
              </a:rPr>
              <a:t>источников</a:t>
            </a:r>
          </a:p>
          <a:p>
            <a:pPr algn="ctr"/>
            <a:endParaRPr lang="ru-RU" b="1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Bookman Old Style" panose="02050604050505020204" pitchFamily="18" charset="0"/>
                <a:cs typeface="Arial" pitchFamily="34" charset="0"/>
              </a:rPr>
              <a:t>1.Воспоминания Моргуновой Марии Ивановны</a:t>
            </a:r>
          </a:p>
          <a:p>
            <a:pPr algn="just"/>
            <a:endParaRPr lang="ru-RU" b="1" dirty="0" smtClean="0">
              <a:latin typeface="Bookman Old Style" panose="02050604050505020204" pitchFamily="18" charset="0"/>
            </a:endParaRPr>
          </a:p>
          <a:p>
            <a:pPr algn="just"/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2.http</a:t>
            </a:r>
            <a:r>
              <a:rPr lang="ru-RU" b="1" dirty="0">
                <a:latin typeface="Bookman Old Style" panose="02050604050505020204" pitchFamily="18" charset="0"/>
              </a:rPr>
              <a:t>://eliseyka.ru/o-velikoy-otechestvennoy-voyne-synu/</a:t>
            </a:r>
          </a:p>
          <a:p>
            <a:pPr algn="just"/>
            <a:endParaRPr lang="ru-RU" b="1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  <a:cs typeface="Arial" pitchFamily="34" charset="0"/>
              </a:rPr>
              <a:t>3.</a:t>
            </a:r>
            <a:r>
              <a:rPr lang="en-US" b="1" dirty="0" smtClean="0">
                <a:latin typeface="Bookman Old Style" panose="02050604050505020204" pitchFamily="18" charset="0"/>
                <a:cs typeface="Arial" pitchFamily="34" charset="0"/>
              </a:rPr>
              <a:t>https</a:t>
            </a:r>
            <a:r>
              <a:rPr lang="en-US" b="1" dirty="0">
                <a:latin typeface="Bookman Old Style" panose="02050604050505020204" pitchFamily="18" charset="0"/>
                <a:cs typeface="Arial" pitchFamily="34" charset="0"/>
              </a:rPr>
              <a:t>://yandex.ru/images/search?img_url=http%3A%2F%2Fwww.tverlife.ru%2Fimg%2Fnews%2F60916%2F33728_76_54.jpg%3F1&amp;text=%D0%BA%D0%B0%D1%80%D1%82%D0%B8%D0%BD%D0%BA%D0%B8%20%D0%BE%20%D0%B2%D0%BE%D0%B9%D0%BD%D0%B5&amp;redircnt=1445026830.1&amp;noreask=1&amp;pos=2&amp;rpt=simage&amp;lr=971</a:t>
            </a:r>
            <a:endParaRPr lang="ru-RU" b="1" dirty="0"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330" y="1484784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/>
              <a:t>Сколько бы ни прошло времени со дня Победы, события сороковых годов двадцатого века по-прежнему свежи в памяти </a:t>
            </a:r>
            <a:r>
              <a:rPr lang="ru-RU" sz="2000" dirty="0" smtClean="0"/>
              <a:t>народа.</a:t>
            </a:r>
            <a:r>
              <a:rPr lang="ru-RU" sz="2000" b="1" i="1" dirty="0"/>
              <a:t>     Разве можно такое забыть? Сколько бед потерпел наш народ, сколько погибло людей, сколько было пролито слёз.  </a:t>
            </a:r>
            <a:r>
              <a:rPr lang="ru-RU" sz="2000" b="1" i="1" dirty="0" smtClean="0"/>
              <a:t>Великая </a:t>
            </a:r>
            <a:r>
              <a:rPr lang="ru-RU" sz="2000" b="1" i="1" dirty="0"/>
              <a:t>Отечественная Война - это огромная душевная рана в человеческих сердцах. Началась эта страшная трагедия двадцать второго июня тысяча девятьсот сорок первого года, а закончилась только через четыре года, через четыре тяжелых года - девятого мая тысяча девятьсот сорок пятого года</a:t>
            </a:r>
            <a:r>
              <a:rPr lang="ru-RU" sz="2000" b="1" i="1" dirty="0" smtClean="0"/>
              <a:t>..</a:t>
            </a:r>
            <a:r>
              <a:rPr lang="ru-RU" sz="2000" b="1" i="1" dirty="0"/>
              <a:t> </a:t>
            </a:r>
          </a:p>
          <a:p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b="1" i="1" dirty="0"/>
          </a:p>
        </p:txBody>
      </p:sp>
      <p:pic>
        <p:nvPicPr>
          <p:cNvPr id="2052" name="Picture 4" descr="http://player.myshared.ru/1021036/data/images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5" y="0"/>
            <a:ext cx="914015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476672"/>
            <a:ext cx="53285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Bookman Old Style" panose="02050604050505020204" pitchFamily="18" charset="0"/>
              </a:rPr>
              <a:t>      </a:t>
            </a:r>
          </a:p>
          <a:p>
            <a:pPr algn="just"/>
            <a:endParaRPr lang="ru-RU" b="1" dirty="0">
              <a:latin typeface="Bookman Old Style" panose="02050604050505020204" pitchFamily="18" charset="0"/>
            </a:endParaRPr>
          </a:p>
          <a:p>
            <a:pPr algn="just"/>
            <a:r>
              <a:rPr lang="ru-RU" b="1" dirty="0" smtClean="0">
                <a:latin typeface="Bookman Old Style" panose="02050604050505020204" pitchFamily="18" charset="0"/>
              </a:rPr>
              <a:t>    Человек</a:t>
            </a:r>
            <a:r>
              <a:rPr lang="ru-RU" b="1" dirty="0">
                <a:latin typeface="Bookman Old Style" panose="02050604050505020204" pitchFamily="18" charset="0"/>
              </a:rPr>
              <a:t>, который не знает истории своего народа – не имеет будущего ни для себя, ни для своих детей, он обречен на внутреннюю пустоту и бессилие. Россия имеет богатейшую историю, важной вехой которой является Великая Отечественная война. </a:t>
            </a:r>
            <a:r>
              <a:rPr lang="ru-RU" b="1" dirty="0">
                <a:latin typeface="Bookman Old Style" panose="02050604050505020204" pitchFamily="18" charset="0"/>
                <a:cs typeface="Arial" pitchFamily="34" charset="0"/>
              </a:rPr>
              <a:t>Почти  нет такой  семьи, которой не  коснулись бы события </a:t>
            </a:r>
            <a:r>
              <a:rPr lang="ru-RU" b="1" dirty="0" smtClean="0">
                <a:latin typeface="Bookman Old Style" panose="02050604050505020204" pitchFamily="18" charset="0"/>
                <a:cs typeface="Arial" pitchFamily="34" charset="0"/>
              </a:rPr>
              <a:t>того времени. </a:t>
            </a:r>
            <a:r>
              <a:rPr lang="ru-RU" b="1" dirty="0" smtClean="0">
                <a:latin typeface="Bookman Old Style" panose="02050604050505020204" pitchFamily="18" charset="0"/>
              </a:rPr>
              <a:t>С </a:t>
            </a:r>
            <a:r>
              <a:rPr lang="ru-RU" b="1" dirty="0">
                <a:latin typeface="Bookman Old Style" panose="02050604050505020204" pitchFamily="18" charset="0"/>
              </a:rPr>
              <a:t>каждым годом наша страна все больше и больше теряет ветеранов той страшной войны. </a:t>
            </a:r>
            <a:r>
              <a:rPr lang="ru-RU" b="1" dirty="0" smtClean="0">
                <a:latin typeface="Bookman Old Style" panose="02050604050505020204" pitchFamily="18" charset="0"/>
              </a:rPr>
              <a:t>Очень </a:t>
            </a:r>
            <a:r>
              <a:rPr lang="ru-RU" b="1" dirty="0">
                <a:latin typeface="Bookman Old Style" panose="02050604050505020204" pitchFamily="18" charset="0"/>
              </a:rPr>
              <a:t>важно, пока живы еще очевидцы </a:t>
            </a:r>
            <a:r>
              <a:rPr lang="ru-RU" b="1" dirty="0" smtClean="0">
                <a:latin typeface="Bookman Old Style" panose="02050604050505020204" pitchFamily="18" charset="0"/>
              </a:rPr>
              <a:t>событий 1941-1945 </a:t>
            </a:r>
            <a:r>
              <a:rPr lang="ru-RU" b="1" dirty="0">
                <a:latin typeface="Bookman Old Style" panose="02050604050505020204" pitchFamily="18" charset="0"/>
              </a:rPr>
              <a:t>годов, собирать их воспоминания, и передавать из поколения к поколению, от родителей — к детям.</a:t>
            </a:r>
          </a:p>
          <a:p>
            <a:pPr algn="just"/>
            <a:r>
              <a:rPr lang="ru-RU" b="1" dirty="0" smtClean="0">
                <a:latin typeface="Bookman Old Style" panose="02050604050505020204" pitchFamily="18" charset="0"/>
              </a:rPr>
              <a:t>.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player.myshared.ru/1021036/data/images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5" y="0"/>
            <a:ext cx="914015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5" y="365126"/>
            <a:ext cx="68407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Bookman Old Style" panose="02050604050505020204" pitchFamily="18" charset="0"/>
              </a:rPr>
              <a:t>     </a:t>
            </a:r>
          </a:p>
          <a:p>
            <a:pPr algn="just"/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     Лично </a:t>
            </a:r>
            <a:r>
              <a:rPr lang="ru-RU" b="1" dirty="0">
                <a:latin typeface="Bookman Old Style" panose="02050604050505020204" pitchFamily="18" charset="0"/>
              </a:rPr>
              <a:t>мне  повезло. Наша семья трепетно хранит рассказ о моей прабабушке </a:t>
            </a:r>
            <a:r>
              <a:rPr lang="ru-RU" b="1" dirty="0" smtClean="0">
                <a:latin typeface="Bookman Old Style" panose="02050604050505020204" pitchFamily="18" charset="0"/>
              </a:rPr>
              <a:t>- </a:t>
            </a:r>
            <a:r>
              <a:rPr lang="ru-RU" b="1" dirty="0" smtClean="0">
                <a:latin typeface="Bookman Old Style" panose="02050604050505020204" pitchFamily="18" charset="0"/>
                <a:cs typeface="Arial" pitchFamily="34" charset="0"/>
              </a:rPr>
              <a:t>Моргуновой </a:t>
            </a:r>
            <a:r>
              <a:rPr lang="ru-RU" b="1" dirty="0">
                <a:latin typeface="Bookman Old Style" panose="02050604050505020204" pitchFamily="18" charset="0"/>
                <a:cs typeface="Arial" pitchFamily="34" charset="0"/>
              </a:rPr>
              <a:t>Марии Ивановне,</a:t>
            </a:r>
            <a:r>
              <a:rPr lang="ru-RU" b="1" dirty="0">
                <a:latin typeface="Bookman Old Style" panose="02050604050505020204" pitchFamily="18" charset="0"/>
              </a:rPr>
              <a:t> воевавшей в той страшной </a:t>
            </a:r>
            <a:r>
              <a:rPr lang="ru-RU" b="1" dirty="0" smtClean="0">
                <a:latin typeface="Bookman Old Style" panose="02050604050505020204" pitchFamily="18" charset="0"/>
              </a:rPr>
              <a:t>войне.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algn="just"/>
            <a:endParaRPr lang="ru-RU" b="1" dirty="0">
              <a:latin typeface="Bookman Old Style" panose="02050604050505020204" pitchFamily="18" charset="0"/>
            </a:endParaRPr>
          </a:p>
          <a:p>
            <a:pPr algn="just"/>
            <a:r>
              <a:rPr lang="ru-RU" b="1" dirty="0" smtClean="0">
                <a:latin typeface="Bookman Old Style" panose="02050604050505020204" pitchFamily="18" charset="0"/>
              </a:rPr>
              <a:t>      Родилась прабабушка 8 января 1924 года в деревне Хрущи Пензенской области в семье зажиточных крестьян. Отца звали Иван Степанович. Он работал бригадиром тракторного отряда. Маму звали Евдокия Петровна, она занималась воспитанием детей и вела домашнее хозяйство. В семье было трое детей, прабабушка была старшей. Она закончила 9 классов школы.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Когда началась война, отец ушел воевать. Женщин </a:t>
            </a:r>
            <a:r>
              <a:rPr lang="ru-RU" b="1" dirty="0">
                <a:latin typeface="Bookman Old Style" panose="02050604050505020204" pitchFamily="18" charset="0"/>
              </a:rPr>
              <a:t>на фронт не призывали, поэтому </a:t>
            </a:r>
            <a:r>
              <a:rPr lang="ru-RU" b="1" dirty="0" smtClean="0">
                <a:latin typeface="Bookman Old Style" panose="02050604050505020204" pitchFamily="18" charset="0"/>
              </a:rPr>
              <a:t>прабабушка</a:t>
            </a:r>
            <a:r>
              <a:rPr lang="ru-RU" b="1" dirty="0">
                <a:latin typeface="Bookman Old Style" panose="02050604050505020204" pitchFamily="18" charset="0"/>
              </a:rPr>
              <a:t>, будучи 18-летней девчонкой, сама </a:t>
            </a:r>
            <a:r>
              <a:rPr lang="ru-RU" b="1" dirty="0" smtClean="0">
                <a:latin typeface="Bookman Old Style" panose="02050604050505020204" pitchFamily="18" charset="0"/>
              </a:rPr>
              <a:t>добровольно пришла </a:t>
            </a:r>
            <a:r>
              <a:rPr lang="ru-RU" b="1" dirty="0">
                <a:latin typeface="Bookman Old Style" panose="02050604050505020204" pitchFamily="18" charset="0"/>
              </a:rPr>
              <a:t>на призывной пункт.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Ее направили в город   Лиски Воронежской области для получения военных навыков. Через полгода обучения, ее перевели служить в 254 авиационный-истребительный полк им.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М.И.Кутузова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мастером по вооружению. 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6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layer.myshared.ru/1021036/data/images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5" y="0"/>
            <a:ext cx="914015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474345"/>
            <a:ext cx="67687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      Полк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, в котором служила моя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прабабушка входил в состав ВВС десятой армии, воевал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в районе  города Брянска и имел на вооружении около двухсот боевых самолетов.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обязанности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прабабушки входило:  встреча боевой техники с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задания, снятие, чистка и перезарядка пушек на военных самолетах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.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Прабабушка служила в звании сержанта  тринадцатой эскадрильи под командованием Героя Советского Союза  Сидоренко Василия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Кузьмича.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От ее добросовестного отношения к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обязанностям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зависел успех в боевых операциях. За время  войны  летчиками этого полка совершено 10688 боевых вылетов, произведено 12908 воздушных боёв, уничтожено 254 вражеских самолёта, 21 танк, 13 бронемашин, 541 автомашина с войсками и грузами и многое другое. Приходилось очень тяжело,  аэродром неоднократно подвергался бомбежкам.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     Войну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моя прабабушка закончила под Ленинградом в мае 1945 года.</a:t>
            </a:r>
          </a:p>
        </p:txBody>
      </p:sp>
    </p:spTree>
    <p:extLst>
      <p:ext uri="{BB962C8B-B14F-4D97-AF65-F5344CB8AC3E}">
        <p14:creationId xmlns:p14="http://schemas.microsoft.com/office/powerpoint/2010/main" val="6093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layer.myshared.ru/1021036/data/images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5" y="0"/>
            <a:ext cx="914015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480904"/>
            <a:ext cx="69127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      За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боевые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заслуги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моя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прабабушка, Мария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Ивановна,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награждена  наградами 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медалями,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так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же Орденом Защитника Отечества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II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степени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   С войны отец не вернулся, мама умерла. Умер  от голода и младший брат. Сестру взяли к себе чужие люди. После войны прабабушка вернулась в родную деревню, нашла ее и стала воспитывать сама. В 1946 году демобилизовался прабабушкин однополчанин Адамович Александр Васильевич, мой прадедушка. Они  стали жить вместе, у них родились пятеро детей. Все послевоенное время моя прабабушка проработала на ферме дояркой.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Сколько трудилась, всегда была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передовой работницей. Ее портрет всегда можно было увидеть на доске почета.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Еще 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на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была награждена Орденом Трудового Красного Знамени.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  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настоящий момент в одной из школ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города Санкт-Петербурга 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находится музей боевой славы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254-го авиационного-истребительного полка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им.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М.И.Кутузова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,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в котором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есть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фотография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и моей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прабабушки.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   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layer.myshared.ru/1021036/data/images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5" y="0"/>
            <a:ext cx="914015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404664"/>
            <a:ext cx="6899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     В марте 1985 года в этой школе состоялась встреча сослуживцев 254-го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авиационного-истребительного полка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115616" y="1437400"/>
            <a:ext cx="7753752" cy="5223580"/>
            <a:chOff x="1187624" y="1155546"/>
            <a:chExt cx="7753752" cy="522358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155546"/>
              <a:ext cx="7753752" cy="5223580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7164288" y="3372686"/>
              <a:ext cx="504056" cy="50405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009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layer.myshared.ru/1021036/data/images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5" y="0"/>
            <a:ext cx="914015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273422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     Прабабушка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побывала на встрече, после которой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очень часто доставала фотографии и 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тепло и радостно рассказывала о своем командире, Сидоренко Василии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Кузьмиче,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сослуживцах, о войне.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13980" y="1750750"/>
            <a:ext cx="6685393" cy="4812534"/>
            <a:chOff x="1655075" y="1755892"/>
            <a:chExt cx="6685393" cy="481253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075" y="1755892"/>
              <a:ext cx="6685393" cy="4812534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5580112" y="1988840"/>
              <a:ext cx="792088" cy="7920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055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layer.myshared.ru/1021036/data/images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5" y="0"/>
            <a:ext cx="914015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4750" y="889843"/>
            <a:ext cx="66247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Bookman Old Style" panose="02050604050505020204" pitchFamily="18" charset="0"/>
              </a:rPr>
              <a:t>    </a:t>
            </a:r>
            <a:r>
              <a:rPr lang="ru-RU" b="1" dirty="0">
                <a:latin typeface="Bookman Old Style" panose="02050604050505020204" pitchFamily="18" charset="0"/>
              </a:rPr>
              <a:t>Я </a:t>
            </a:r>
            <a:r>
              <a:rPr lang="ru-RU" b="1" dirty="0" smtClean="0">
                <a:latin typeface="Bookman Old Style" panose="02050604050505020204" pitchFamily="18" charset="0"/>
              </a:rPr>
              <a:t>всегда внимательно </a:t>
            </a:r>
            <a:r>
              <a:rPr lang="ru-RU" b="1" dirty="0" smtClean="0">
                <a:latin typeface="Bookman Old Style" panose="02050604050505020204" pitchFamily="18" charset="0"/>
              </a:rPr>
              <a:t>и с интересом </a:t>
            </a:r>
            <a:r>
              <a:rPr lang="ru-RU" b="1" dirty="0" smtClean="0">
                <a:latin typeface="Bookman Old Style" panose="02050604050505020204" pitchFamily="18" charset="0"/>
              </a:rPr>
              <a:t>слушала </a:t>
            </a:r>
            <a:r>
              <a:rPr lang="ru-RU" b="1" dirty="0" smtClean="0">
                <a:latin typeface="Bookman Old Style" panose="02050604050505020204" pitchFamily="18" charset="0"/>
              </a:rPr>
              <a:t>прабабушкины рассказы, рассматривала  фотографии  с ее однополчанами и думала, что  </a:t>
            </a:r>
            <a:r>
              <a:rPr lang="ru-RU" b="1" dirty="0">
                <a:latin typeface="Bookman Old Style" panose="02050604050505020204" pitchFamily="18" charset="0"/>
              </a:rPr>
              <a:t>судя по тому, что у </a:t>
            </a:r>
            <a:r>
              <a:rPr lang="ru-RU" b="1" dirty="0" smtClean="0">
                <a:latin typeface="Bookman Old Style" panose="02050604050505020204" pitchFamily="18" charset="0"/>
              </a:rPr>
              <a:t>каждого из них было </a:t>
            </a:r>
            <a:r>
              <a:rPr lang="ru-RU" b="1" dirty="0">
                <a:latin typeface="Bookman Old Style" panose="02050604050505020204" pitchFamily="18" charset="0"/>
              </a:rPr>
              <a:t>много наград — </a:t>
            </a:r>
            <a:r>
              <a:rPr lang="ru-RU" b="1" dirty="0" smtClean="0">
                <a:latin typeface="Bookman Old Style" panose="02050604050505020204" pitchFamily="18" charset="0"/>
              </a:rPr>
              <a:t>они были настоящими героями </a:t>
            </a:r>
            <a:r>
              <a:rPr lang="ru-RU" b="1" dirty="0">
                <a:latin typeface="Bookman Old Style" panose="02050604050505020204" pitchFamily="18" charset="0"/>
              </a:rPr>
              <a:t>и </a:t>
            </a:r>
            <a:r>
              <a:rPr lang="ru-RU" b="1" dirty="0" smtClean="0">
                <a:latin typeface="Bookman Old Style" panose="02050604050505020204" pitchFamily="18" charset="0"/>
              </a:rPr>
              <a:t>совершили  </a:t>
            </a:r>
            <a:r>
              <a:rPr lang="ru-RU" b="1" dirty="0">
                <a:latin typeface="Bookman Old Style" panose="02050604050505020204" pitchFamily="18" charset="0"/>
              </a:rPr>
              <a:t>немало подвигов</a:t>
            </a:r>
            <a:r>
              <a:rPr lang="ru-RU" b="1" dirty="0" smtClean="0">
                <a:latin typeface="Bookman Old Style" panose="020506040505050202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Bookman Old Style" panose="02050604050505020204" pitchFamily="18" charset="0"/>
              </a:rPr>
              <a:t>       Страшно </a:t>
            </a:r>
            <a:r>
              <a:rPr lang="ru-RU" b="1" dirty="0">
                <a:latin typeface="Bookman Old Style" panose="02050604050505020204" pitchFamily="18" charset="0"/>
              </a:rPr>
              <a:t>подумать, что было бы, если </a:t>
            </a:r>
            <a:r>
              <a:rPr lang="ru-RU" b="1" dirty="0" smtClean="0">
                <a:latin typeface="Bookman Old Style" panose="02050604050505020204" pitchFamily="18" charset="0"/>
              </a:rPr>
              <a:t>бы победу тогда одержали </a:t>
            </a:r>
            <a:r>
              <a:rPr lang="ru-RU" b="1" dirty="0">
                <a:latin typeface="Bookman Old Style" panose="02050604050505020204" pitchFamily="18" charset="0"/>
              </a:rPr>
              <a:t>фашисты. Они поработили бы весь наш </a:t>
            </a:r>
            <a:r>
              <a:rPr lang="ru-RU" b="1" dirty="0" smtClean="0">
                <a:latin typeface="Bookman Old Style" panose="02050604050505020204" pitchFamily="18" charset="0"/>
              </a:rPr>
              <a:t>народ. </a:t>
            </a:r>
            <a:r>
              <a:rPr lang="ru-RU" b="1" dirty="0">
                <a:latin typeface="Bookman Old Style" panose="02050604050505020204" pitchFamily="18" charset="0"/>
              </a:rPr>
              <a:t>Наша страна была бы разграблена и растоптана</a:t>
            </a:r>
            <a:r>
              <a:rPr lang="ru-RU" b="1" dirty="0" smtClean="0">
                <a:latin typeface="Bookman Old Style" panose="02050604050505020204" pitchFamily="18" charset="0"/>
              </a:rPr>
              <a:t>.</a:t>
            </a:r>
            <a:r>
              <a:rPr lang="ru-RU" dirty="0"/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Мы благодарны нашим бабушкам и дедушкам за то, что они освободили нашу землю </a:t>
            </a:r>
            <a:r>
              <a:rPr lang="ru-RU" b="1" dirty="0">
                <a:latin typeface="Bookman Old Style" panose="02050604050505020204" pitchFamily="18" charset="0"/>
              </a:rPr>
              <a:t>от фашистских захватчиков и дали нам возможность жить в свободной стране, да и просто — жить. </a:t>
            </a:r>
            <a:r>
              <a:rPr lang="ru-RU" b="1" dirty="0" smtClean="0">
                <a:latin typeface="Bookman Old Style" panose="02050604050505020204" pitchFamily="18" charset="0"/>
              </a:rPr>
              <a:t>Поэтому </a:t>
            </a:r>
            <a:r>
              <a:rPr lang="ru-RU" b="1" dirty="0">
                <a:latin typeface="Bookman Old Style" panose="02050604050505020204" pitchFamily="18" charset="0"/>
              </a:rPr>
              <a:t>мы до сих пор считаем 9 мая — День Победы, самым главным праздником нашей страны. Низкий поклон нашим ветеранам! А не дожившим до наших дней — светлая память</a:t>
            </a:r>
            <a:r>
              <a:rPr lang="ru-RU" b="1" dirty="0" smtClean="0">
                <a:latin typeface="Bookman Old Style" panose="02050604050505020204" pitchFamily="18" charset="0"/>
              </a:rPr>
              <a:t>!</a:t>
            </a:r>
          </a:p>
          <a:p>
            <a:pPr algn="just"/>
            <a:r>
              <a:rPr lang="ru-RU" b="1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8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Ольга\Downloads\Фото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5353" l="414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33" t="1854" r="15096" b="87326"/>
          <a:stretch/>
        </p:blipFill>
        <p:spPr bwMode="auto">
          <a:xfrm>
            <a:off x="4211960" y="286677"/>
            <a:ext cx="4608512" cy="36597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461</TotalTime>
  <Words>803</Words>
  <Application>Microsoft Office PowerPoint</Application>
  <PresentationFormat>Экран (4:3)</PresentationFormat>
  <Paragraphs>34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Трек</vt:lpstr>
      <vt:lpstr>Солнцестояние</vt:lpstr>
      <vt:lpstr>1_Солнцестояние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Таганрог</cp:lastModifiedBy>
  <cp:revision>41</cp:revision>
  <dcterms:created xsi:type="dcterms:W3CDTF">2015-10-04T05:46:39Z</dcterms:created>
  <dcterms:modified xsi:type="dcterms:W3CDTF">2015-10-17T14:13:46Z</dcterms:modified>
</cp:coreProperties>
</file>